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396" r:id="rId2"/>
    <p:sldId id="461" r:id="rId3"/>
    <p:sldId id="497" r:id="rId4"/>
    <p:sldId id="499" r:id="rId5"/>
    <p:sldId id="500" r:id="rId6"/>
    <p:sldId id="502" r:id="rId7"/>
    <p:sldId id="503" r:id="rId8"/>
    <p:sldId id="504" r:id="rId9"/>
    <p:sldId id="505" r:id="rId10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FF4A21"/>
    <a:srgbClr val="00529B"/>
    <a:srgbClr val="FF46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96" autoAdjust="0"/>
    <p:restoredTop sz="85045" autoAdjust="0"/>
  </p:normalViewPr>
  <p:slideViewPr>
    <p:cSldViewPr snapToGrid="0" snapToObjects="1">
      <p:cViewPr varScale="1">
        <p:scale>
          <a:sx n="178" d="100"/>
          <a:sy n="178" d="100"/>
        </p:scale>
        <p:origin x="184" y="2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9/10/20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9/10/20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title-slide-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WCOE-PPT---title-sli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821" y="2142597"/>
            <a:ext cx="7763657" cy="2611257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821" y="258384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96158" y="258384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821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96158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splash-pag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893854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idx="10"/>
          </p:nvPr>
        </p:nvSpPr>
        <p:spPr bwMode="auto">
          <a:xfrm>
            <a:off x="327868" y="1730863"/>
            <a:ext cx="7556500" cy="307412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715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7304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  <p:sldLayoutId id="2147484290" r:id="rId9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1" fontAlgn="base" hangingPunct="1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1" fontAlgn="base" hangingPunct="1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1" fontAlgn="base" hangingPunct="1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1" fontAlgn="base" hangingPunct="1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1" fontAlgn="base" hangingPunct="1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Interpreter Project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871299" y="3095756"/>
            <a:ext cx="8681355" cy="1187075"/>
          </a:xfrm>
        </p:spPr>
        <p:txBody>
          <a:bodyPr/>
          <a:lstStyle/>
          <a:p>
            <a:r>
              <a:rPr lang="en-US" dirty="0"/>
              <a:t>COP 4020</a:t>
            </a:r>
          </a:p>
          <a:p>
            <a:r>
              <a:rPr lang="en-US" dirty="0"/>
              <a:t>Pete Dobbins</a:t>
            </a:r>
          </a:p>
        </p:txBody>
      </p:sp>
    </p:spTree>
    <p:extLst>
      <p:ext uri="{BB962C8B-B14F-4D97-AF65-F5344CB8AC3E}">
        <p14:creationId xmlns:p14="http://schemas.microsoft.com/office/powerpoint/2010/main" val="1708311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Regex Part 1</a:t>
            </a:r>
            <a:endParaRPr lang="en-US" dirty="0">
              <a:solidFill>
                <a:schemeClr val="accent3"/>
              </a:solidFill>
            </a:endParaRP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E70025B-7F05-184C-AD84-37D5DA0B6227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368874" y="1553736"/>
            <a:ext cx="8249346" cy="2749782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751E3FC-9BE2-5A40-894C-0A1F3E186D21}"/>
              </a:ext>
            </a:extLst>
          </p:cNvPr>
          <p:cNvSpPr/>
          <p:nvPr/>
        </p:nvSpPr>
        <p:spPr>
          <a:xfrm>
            <a:off x="594732" y="3077737"/>
            <a:ext cx="4118517" cy="252761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BEADD0-4719-794D-84A9-9DC00B2B605B}"/>
              </a:ext>
            </a:extLst>
          </p:cNvPr>
          <p:cNvSpPr txBox="1"/>
          <p:nvPr/>
        </p:nvSpPr>
        <p:spPr>
          <a:xfrm>
            <a:off x="3540920" y="987319"/>
            <a:ext cx="3607873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Using a Regex, specifies what </a:t>
            </a:r>
            <a:r>
              <a:rPr lang="en-US" i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valid</a:t>
            </a:r>
            <a:r>
              <a:rPr lang="en-US" dirty="0"/>
              <a:t> and </a:t>
            </a:r>
            <a:r>
              <a:rPr lang="en-US" i="1" dirty="0">
                <a:solidFill>
                  <a:schemeClr val="accent3"/>
                </a:solidFill>
              </a:rPr>
              <a:t>invalid</a:t>
            </a:r>
            <a:r>
              <a:rPr lang="en-US" dirty="0"/>
              <a:t> emails will be.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3800D98-649A-A847-BA6B-2DF1BBF40461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3380954" y="1633650"/>
            <a:ext cx="1963903" cy="1444087"/>
          </a:xfrm>
          <a:prstGeom prst="straightConnector1">
            <a:avLst/>
          </a:prstGeom>
          <a:ln w="25400">
            <a:solidFill>
              <a:schemeClr val="tx1"/>
            </a:solidFill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D056DC8-9A99-474E-A961-4B81113B925A}"/>
              </a:ext>
            </a:extLst>
          </p:cNvPr>
          <p:cNvSpPr txBox="1"/>
          <p:nvPr/>
        </p:nvSpPr>
        <p:spPr>
          <a:xfrm>
            <a:off x="2828924" y="4605362"/>
            <a:ext cx="1384029" cy="369332"/>
          </a:xfrm>
          <a:prstGeom prst="rect">
            <a:avLst/>
          </a:prstGeom>
          <a:solidFill>
            <a:schemeClr val="accent3"/>
          </a:solidFill>
          <a:ln>
            <a:solidFill>
              <a:schemeClr val="tx2">
                <a:lumMod val="50000"/>
                <a:lumOff val="50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</a:rPr>
              <a:t>invalid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16B01ED-B047-3D44-9634-3C769A76A27D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2886075" y="4303518"/>
            <a:ext cx="634864" cy="301844"/>
          </a:xfrm>
          <a:prstGeom prst="straightConnector1">
            <a:avLst/>
          </a:prstGeom>
          <a:ln w="25400">
            <a:solidFill>
              <a:schemeClr val="accent3"/>
            </a:solidFill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9574A98-BB3A-DA46-9A4C-F01F2D4250D0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3520939" y="4303518"/>
            <a:ext cx="458130" cy="301844"/>
          </a:xfrm>
          <a:prstGeom prst="straightConnector1">
            <a:avLst/>
          </a:prstGeom>
          <a:ln w="25400">
            <a:solidFill>
              <a:schemeClr val="accent3"/>
            </a:solidFill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EEBB5AE-F8A1-3048-9FD5-B030384251FB}"/>
              </a:ext>
            </a:extLst>
          </p:cNvPr>
          <p:cNvSpPr txBox="1"/>
          <p:nvPr/>
        </p:nvSpPr>
        <p:spPr>
          <a:xfrm>
            <a:off x="5603081" y="3199665"/>
            <a:ext cx="1384029" cy="369332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solidFill>
              <a:schemeClr val="accent3"/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</a:rPr>
              <a:t>valid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11D7A69-6A75-B64C-9349-CD64D31D5D8E}"/>
              </a:ext>
            </a:extLst>
          </p:cNvPr>
          <p:cNvCxnSpPr>
            <a:cxnSpLocks/>
          </p:cNvCxnSpPr>
          <p:nvPr/>
        </p:nvCxnSpPr>
        <p:spPr>
          <a:xfrm flipH="1">
            <a:off x="3234464" y="3400716"/>
            <a:ext cx="2368617" cy="400800"/>
          </a:xfrm>
          <a:prstGeom prst="straightConnector1">
            <a:avLst/>
          </a:prstGeom>
          <a:ln w="25400">
            <a:solidFill>
              <a:schemeClr val="tx2">
                <a:lumMod val="50000"/>
                <a:lumOff val="50000"/>
              </a:schemeClr>
            </a:solidFill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057E0E1-2F5E-9B49-B524-56C8CB36BC4D}"/>
              </a:ext>
            </a:extLst>
          </p:cNvPr>
          <p:cNvCxnSpPr>
            <a:cxnSpLocks/>
          </p:cNvCxnSpPr>
          <p:nvPr/>
        </p:nvCxnSpPr>
        <p:spPr>
          <a:xfrm flipH="1">
            <a:off x="4822032" y="3400716"/>
            <a:ext cx="781049" cy="451401"/>
          </a:xfrm>
          <a:prstGeom prst="straightConnector1">
            <a:avLst/>
          </a:prstGeom>
          <a:ln w="25400">
            <a:solidFill>
              <a:schemeClr val="tx2">
                <a:lumMod val="50000"/>
                <a:lumOff val="50000"/>
              </a:schemeClr>
            </a:solidFill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3073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88E77F32-CE95-9145-B28A-EF03D7A9942E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433987" y="1271767"/>
            <a:ext cx="7557931" cy="3611939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Regex Part 2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51E3FC-9BE2-5A40-894C-0A1F3E186D21}"/>
              </a:ext>
            </a:extLst>
          </p:cNvPr>
          <p:cNvSpPr/>
          <p:nvPr/>
        </p:nvSpPr>
        <p:spPr>
          <a:xfrm>
            <a:off x="453482" y="2213344"/>
            <a:ext cx="7557931" cy="665587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07374CF-8048-AE4C-A88C-3F3A54A603EF}"/>
              </a:ext>
            </a:extLst>
          </p:cNvPr>
          <p:cNvSpPr txBox="1"/>
          <p:nvPr/>
        </p:nvSpPr>
        <p:spPr>
          <a:xfrm>
            <a:off x="5422112" y="743652"/>
            <a:ext cx="350578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Describes what the Regex</a:t>
            </a:r>
          </a:p>
          <a:p>
            <a:pPr algn="ctr"/>
            <a:r>
              <a:rPr lang="en-US" i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you create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/>
              <a:t>should match.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A854664-A915-E445-ADE4-CC266B78F758}"/>
              </a:ext>
            </a:extLst>
          </p:cNvPr>
          <p:cNvCxnSpPr>
            <a:cxnSpLocks/>
          </p:cNvCxnSpPr>
          <p:nvPr/>
        </p:nvCxnSpPr>
        <p:spPr>
          <a:xfrm flipH="1">
            <a:off x="7682416" y="4181260"/>
            <a:ext cx="916309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25EE339-D96D-BB40-BCDA-7759DAA31C07}"/>
              </a:ext>
            </a:extLst>
          </p:cNvPr>
          <p:cNvCxnSpPr>
            <a:cxnSpLocks/>
          </p:cNvCxnSpPr>
          <p:nvPr/>
        </p:nvCxnSpPr>
        <p:spPr>
          <a:xfrm flipH="1">
            <a:off x="8611076" y="1389983"/>
            <a:ext cx="2672" cy="2785597"/>
          </a:xfrm>
          <a:prstGeom prst="straightConnector1">
            <a:avLst/>
          </a:prstGeom>
          <a:ln w="25400">
            <a:solidFill>
              <a:schemeClr val="tx1"/>
            </a:solidFill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8F2D6EFC-8089-1548-9DE2-C5D54636D9F1}"/>
              </a:ext>
            </a:extLst>
          </p:cNvPr>
          <p:cNvSpPr/>
          <p:nvPr/>
        </p:nvSpPr>
        <p:spPr>
          <a:xfrm>
            <a:off x="456154" y="3306339"/>
            <a:ext cx="5108827" cy="244106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4F7D29F-31BB-4246-A272-C6EFDCE953D2}"/>
              </a:ext>
            </a:extLst>
          </p:cNvPr>
          <p:cNvSpPr/>
          <p:nvPr/>
        </p:nvSpPr>
        <p:spPr>
          <a:xfrm>
            <a:off x="474914" y="3971925"/>
            <a:ext cx="7211762" cy="418671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A501A6C-B54A-2045-9566-418B65670B20}"/>
              </a:ext>
            </a:extLst>
          </p:cNvPr>
          <p:cNvCxnSpPr>
            <a:cxnSpLocks/>
          </p:cNvCxnSpPr>
          <p:nvPr/>
        </p:nvCxnSpPr>
        <p:spPr>
          <a:xfrm flipH="1">
            <a:off x="5584476" y="3428392"/>
            <a:ext cx="3014250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6A25CDE-09B1-294F-A4E9-59E243CD9DEA}"/>
              </a:ext>
            </a:extLst>
          </p:cNvPr>
          <p:cNvCxnSpPr>
            <a:cxnSpLocks/>
            <a:endCxn id="6" idx="3"/>
          </p:cNvCxnSpPr>
          <p:nvPr/>
        </p:nvCxnSpPr>
        <p:spPr>
          <a:xfrm flipH="1">
            <a:off x="8011413" y="2541958"/>
            <a:ext cx="587312" cy="4180"/>
          </a:xfrm>
          <a:prstGeom prst="straightConnector1">
            <a:avLst/>
          </a:prstGeom>
          <a:ln w="25400">
            <a:solidFill>
              <a:schemeClr val="tx1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9321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88E77F32-CE95-9145-B28A-EF03D7A9942E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433987" y="1271767"/>
            <a:ext cx="7557931" cy="3611939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Regex Part 2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EBB5AE-F8A1-3048-9FD5-B030384251FB}"/>
              </a:ext>
            </a:extLst>
          </p:cNvPr>
          <p:cNvSpPr txBox="1"/>
          <p:nvPr/>
        </p:nvSpPr>
        <p:spPr>
          <a:xfrm>
            <a:off x="5030130" y="2714048"/>
            <a:ext cx="1384029" cy="369332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solidFill>
              <a:schemeClr val="accent3"/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</a:rPr>
              <a:t>valid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11D7A69-6A75-B64C-9349-CD64D31D5D8E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3693319" y="2898714"/>
            <a:ext cx="1336811" cy="94517"/>
          </a:xfrm>
          <a:prstGeom prst="straightConnector1">
            <a:avLst/>
          </a:prstGeom>
          <a:ln w="25400">
            <a:solidFill>
              <a:schemeClr val="tx2">
                <a:lumMod val="50000"/>
                <a:lumOff val="50000"/>
              </a:schemeClr>
            </a:solidFill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057E0E1-2F5E-9B49-B524-56C8CB36BC4D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3693319" y="2898714"/>
            <a:ext cx="1336811" cy="695556"/>
          </a:xfrm>
          <a:prstGeom prst="straightConnector1">
            <a:avLst/>
          </a:prstGeom>
          <a:ln w="25400">
            <a:solidFill>
              <a:schemeClr val="tx2">
                <a:lumMod val="50000"/>
                <a:lumOff val="50000"/>
              </a:schemeClr>
            </a:solidFill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5DEFF46-C01F-8F4A-A183-D1766FD89F15}"/>
              </a:ext>
            </a:extLst>
          </p:cNvPr>
          <p:cNvCxnSpPr>
            <a:cxnSpLocks/>
          </p:cNvCxnSpPr>
          <p:nvPr/>
        </p:nvCxnSpPr>
        <p:spPr>
          <a:xfrm flipH="1">
            <a:off x="2900363" y="2898714"/>
            <a:ext cx="2129767" cy="1537124"/>
          </a:xfrm>
          <a:prstGeom prst="straightConnector1">
            <a:avLst/>
          </a:prstGeom>
          <a:ln w="25400">
            <a:solidFill>
              <a:schemeClr val="tx2">
                <a:lumMod val="50000"/>
                <a:lumOff val="50000"/>
              </a:schemeClr>
            </a:solidFill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B170191D-A0B8-564E-967F-EE3DCDC8C30C}"/>
              </a:ext>
            </a:extLst>
          </p:cNvPr>
          <p:cNvSpPr/>
          <p:nvPr/>
        </p:nvSpPr>
        <p:spPr>
          <a:xfrm>
            <a:off x="639220" y="2849746"/>
            <a:ext cx="3006881" cy="286969"/>
          </a:xfrm>
          <a:prstGeom prst="rect">
            <a:avLst/>
          </a:prstGeom>
          <a:noFill/>
          <a:ln>
            <a:solidFill>
              <a:schemeClr val="tx2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DA772BE-2DD3-B64F-BCD9-F5D0DBB914A4}"/>
              </a:ext>
            </a:extLst>
          </p:cNvPr>
          <p:cNvSpPr/>
          <p:nvPr/>
        </p:nvSpPr>
        <p:spPr>
          <a:xfrm>
            <a:off x="633378" y="3509503"/>
            <a:ext cx="3006881" cy="286969"/>
          </a:xfrm>
          <a:prstGeom prst="rect">
            <a:avLst/>
          </a:prstGeom>
          <a:noFill/>
          <a:ln>
            <a:solidFill>
              <a:schemeClr val="tx2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BAED818-96B0-BF4D-B0F3-88921C2C80B9}"/>
              </a:ext>
            </a:extLst>
          </p:cNvPr>
          <p:cNvSpPr/>
          <p:nvPr/>
        </p:nvSpPr>
        <p:spPr>
          <a:xfrm>
            <a:off x="639220" y="4372802"/>
            <a:ext cx="2261143" cy="286969"/>
          </a:xfrm>
          <a:prstGeom prst="rect">
            <a:avLst/>
          </a:prstGeom>
          <a:noFill/>
          <a:ln>
            <a:solidFill>
              <a:schemeClr val="tx2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520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88E77F32-CE95-9145-B28A-EF03D7A9942E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433987" y="1271767"/>
            <a:ext cx="7557931" cy="3611939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Regex Part 2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EBB5AE-F8A1-3048-9FD5-B030384251FB}"/>
              </a:ext>
            </a:extLst>
          </p:cNvPr>
          <p:cNvSpPr txBox="1"/>
          <p:nvPr/>
        </p:nvSpPr>
        <p:spPr>
          <a:xfrm>
            <a:off x="5030130" y="2714048"/>
            <a:ext cx="1384029" cy="369332"/>
          </a:xfrm>
          <a:prstGeom prst="rect">
            <a:avLst/>
          </a:prstGeom>
          <a:solidFill>
            <a:schemeClr val="accent3"/>
          </a:solidFill>
          <a:ln>
            <a:solidFill>
              <a:schemeClr val="tx2">
                <a:lumMod val="50000"/>
                <a:lumOff val="50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</a:rPr>
              <a:t>invalid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11D7A69-6A75-B64C-9349-CD64D31D5D8E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3640258" y="2898714"/>
            <a:ext cx="1389872" cy="294542"/>
          </a:xfrm>
          <a:prstGeom prst="straightConnector1">
            <a:avLst/>
          </a:prstGeom>
          <a:ln w="25400">
            <a:solidFill>
              <a:schemeClr val="accent3"/>
            </a:solidFill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057E0E1-2F5E-9B49-B524-56C8CB36BC4D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3640259" y="2898714"/>
            <a:ext cx="1389871" cy="883197"/>
          </a:xfrm>
          <a:prstGeom prst="straightConnector1">
            <a:avLst/>
          </a:prstGeom>
          <a:ln w="25400">
            <a:solidFill>
              <a:schemeClr val="accent3"/>
            </a:solidFill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5DEFF46-C01F-8F4A-A183-D1766FD89F15}"/>
              </a:ext>
            </a:extLst>
          </p:cNvPr>
          <p:cNvCxnSpPr>
            <a:cxnSpLocks/>
          </p:cNvCxnSpPr>
          <p:nvPr/>
        </p:nvCxnSpPr>
        <p:spPr>
          <a:xfrm flipH="1">
            <a:off x="3757613" y="2898714"/>
            <a:ext cx="1272518" cy="1709833"/>
          </a:xfrm>
          <a:prstGeom prst="straightConnector1">
            <a:avLst/>
          </a:prstGeom>
          <a:ln w="25400">
            <a:solidFill>
              <a:schemeClr val="accent3"/>
            </a:solidFill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B170191D-A0B8-564E-967F-EE3DCDC8C30C}"/>
              </a:ext>
            </a:extLst>
          </p:cNvPr>
          <p:cNvSpPr/>
          <p:nvPr/>
        </p:nvSpPr>
        <p:spPr>
          <a:xfrm>
            <a:off x="639220" y="3085491"/>
            <a:ext cx="3006881" cy="286969"/>
          </a:xfrm>
          <a:prstGeom prst="rect">
            <a:avLst/>
          </a:prstGeom>
          <a:noFill/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DA772BE-2DD3-B64F-BCD9-F5D0DBB914A4}"/>
              </a:ext>
            </a:extLst>
          </p:cNvPr>
          <p:cNvSpPr/>
          <p:nvPr/>
        </p:nvSpPr>
        <p:spPr>
          <a:xfrm>
            <a:off x="633378" y="3745248"/>
            <a:ext cx="3006881" cy="286969"/>
          </a:xfrm>
          <a:prstGeom prst="rect">
            <a:avLst/>
          </a:prstGeom>
          <a:noFill/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BAED818-96B0-BF4D-B0F3-88921C2C80B9}"/>
              </a:ext>
            </a:extLst>
          </p:cNvPr>
          <p:cNvSpPr/>
          <p:nvPr/>
        </p:nvSpPr>
        <p:spPr>
          <a:xfrm>
            <a:off x="639220" y="4608547"/>
            <a:ext cx="3118393" cy="286969"/>
          </a:xfrm>
          <a:prstGeom prst="rect">
            <a:avLst/>
          </a:prstGeom>
          <a:noFill/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034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Regex Part 3</a:t>
            </a:r>
            <a:endParaRPr lang="en-US" dirty="0">
              <a:solidFill>
                <a:schemeClr val="accent3"/>
              </a:solidFill>
            </a:endParaRPr>
          </a:p>
        </p:txBody>
      </p:sp>
      <p:pic>
        <p:nvPicPr>
          <p:cNvPr id="6" name="Content Placeholder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EBCF0B1C-9F85-5242-A75E-59196BF5BF7C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1135856" y="769848"/>
            <a:ext cx="6557963" cy="4235737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D47EBD1-9D77-964F-89B4-06C68DAD432E}"/>
              </a:ext>
            </a:extLst>
          </p:cNvPr>
          <p:cNvSpPr txBox="1"/>
          <p:nvPr/>
        </p:nvSpPr>
        <p:spPr>
          <a:xfrm>
            <a:off x="5815014" y="2693505"/>
            <a:ext cx="1384029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Lexemes</a:t>
            </a:r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A1DB9CD-0D3B-5A45-ACA4-6745EA851524}"/>
              </a:ext>
            </a:extLst>
          </p:cNvPr>
          <p:cNvCxnSpPr>
            <a:cxnSpLocks/>
          </p:cNvCxnSpPr>
          <p:nvPr/>
        </p:nvCxnSpPr>
        <p:spPr>
          <a:xfrm flipH="1">
            <a:off x="3350421" y="3042528"/>
            <a:ext cx="2464593" cy="625693"/>
          </a:xfrm>
          <a:prstGeom prst="straightConnector1">
            <a:avLst/>
          </a:prstGeom>
          <a:ln w="25400">
            <a:solidFill>
              <a:schemeClr val="tx1"/>
            </a:solidFill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C7BE885-0CFD-FF42-827A-5E8B51B020BB}"/>
              </a:ext>
            </a:extLst>
          </p:cNvPr>
          <p:cNvCxnSpPr>
            <a:cxnSpLocks/>
          </p:cNvCxnSpPr>
          <p:nvPr/>
        </p:nvCxnSpPr>
        <p:spPr>
          <a:xfrm flipH="1">
            <a:off x="3957640" y="3042528"/>
            <a:ext cx="1857374" cy="1473970"/>
          </a:xfrm>
          <a:prstGeom prst="straightConnector1">
            <a:avLst/>
          </a:prstGeom>
          <a:ln w="25400">
            <a:solidFill>
              <a:schemeClr val="tx1"/>
            </a:solidFill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87CECB02-972C-444E-827E-BB5C25E87A0C}"/>
              </a:ext>
            </a:extLst>
          </p:cNvPr>
          <p:cNvSpPr/>
          <p:nvPr/>
        </p:nvSpPr>
        <p:spPr>
          <a:xfrm>
            <a:off x="2140711" y="2571750"/>
            <a:ext cx="1595470" cy="244931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51478C-A484-1D4A-8515-3427205AA064}"/>
              </a:ext>
            </a:extLst>
          </p:cNvPr>
          <p:cNvSpPr/>
          <p:nvPr/>
        </p:nvSpPr>
        <p:spPr>
          <a:xfrm>
            <a:off x="2147851" y="3551268"/>
            <a:ext cx="1181137" cy="244931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93D197D-85A2-304C-B777-857B38BDF012}"/>
              </a:ext>
            </a:extLst>
          </p:cNvPr>
          <p:cNvSpPr/>
          <p:nvPr/>
        </p:nvSpPr>
        <p:spPr>
          <a:xfrm>
            <a:off x="2147851" y="4516498"/>
            <a:ext cx="1809787" cy="244931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B151540-9C15-1D47-8216-1490CD856C83}"/>
              </a:ext>
            </a:extLst>
          </p:cNvPr>
          <p:cNvCxnSpPr>
            <a:cxnSpLocks/>
          </p:cNvCxnSpPr>
          <p:nvPr/>
        </p:nvCxnSpPr>
        <p:spPr>
          <a:xfrm flipH="1" flipV="1">
            <a:off x="3749543" y="2707582"/>
            <a:ext cx="2065471" cy="170589"/>
          </a:xfrm>
          <a:prstGeom prst="straightConnector1">
            <a:avLst/>
          </a:prstGeom>
          <a:ln w="25400">
            <a:solidFill>
              <a:schemeClr val="tx1"/>
            </a:solidFill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F3F35B2D-D4C1-E04A-9ADD-69A44D4C2E11}"/>
              </a:ext>
            </a:extLst>
          </p:cNvPr>
          <p:cNvSpPr txBox="1"/>
          <p:nvPr/>
        </p:nvSpPr>
        <p:spPr>
          <a:xfrm>
            <a:off x="3052744" y="1299870"/>
            <a:ext cx="429010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Token Types:  IDENTIFIER, NUMBER, STRING, [and OPERATOR]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976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3D0B9BE-A64B-D94C-BD31-B423F289FBD1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1733707" y="326628"/>
            <a:ext cx="6592722" cy="454541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ACEE51-3F9C-EE4D-AA52-74799F00E53D}"/>
              </a:ext>
            </a:extLst>
          </p:cNvPr>
          <p:cNvSpPr txBox="1"/>
          <p:nvPr/>
        </p:nvSpPr>
        <p:spPr>
          <a:xfrm>
            <a:off x="327868" y="3642786"/>
            <a:ext cx="1847869" cy="646331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Regex Implementation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66A6830A-3406-404D-8C8A-142E1AED3B61}"/>
              </a:ext>
            </a:extLst>
          </p:cNvPr>
          <p:cNvSpPr/>
          <p:nvPr/>
        </p:nvSpPr>
        <p:spPr>
          <a:xfrm>
            <a:off x="3402982" y="3836194"/>
            <a:ext cx="178594" cy="78272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288A618-6220-8743-B3E9-3A49DFA46A15}"/>
              </a:ext>
            </a:extLst>
          </p:cNvPr>
          <p:cNvCxnSpPr>
            <a:cxnSpLocks/>
          </p:cNvCxnSpPr>
          <p:nvPr/>
        </p:nvCxnSpPr>
        <p:spPr>
          <a:xfrm>
            <a:off x="2175737" y="3993356"/>
            <a:ext cx="1131819" cy="235744"/>
          </a:xfrm>
          <a:prstGeom prst="straightConnector1">
            <a:avLst/>
          </a:prstGeom>
          <a:ln w="25400">
            <a:solidFill>
              <a:schemeClr val="accent1"/>
            </a:solidFill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5736" y="1355199"/>
            <a:ext cx="6442483" cy="837009"/>
          </a:xfrm>
        </p:spPr>
        <p:txBody>
          <a:bodyPr/>
          <a:lstStyle/>
          <a:p>
            <a:r>
              <a:rPr lang="en-US" dirty="0" err="1"/>
              <a:t>Regex.java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264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0758C18-EBCC-A145-9EBD-CB2117A46917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2021681" y="271572"/>
            <a:ext cx="6215063" cy="452933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3F3210-3A51-014C-A829-7939D733A84B}"/>
              </a:ext>
            </a:extLst>
          </p:cNvPr>
          <p:cNvSpPr txBox="1"/>
          <p:nvPr/>
        </p:nvSpPr>
        <p:spPr>
          <a:xfrm>
            <a:off x="327868" y="2978417"/>
            <a:ext cx="1847869" cy="646331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solidFill>
              <a:schemeClr val="accent3"/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</a:rPr>
              <a:t>Valid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Test Cases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263A338-D1D2-B64B-BFFB-FA1A9E1C2422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75737" y="3301583"/>
            <a:ext cx="1760468" cy="963236"/>
          </a:xfrm>
          <a:prstGeom prst="straightConnector1">
            <a:avLst/>
          </a:prstGeom>
          <a:ln w="25400">
            <a:solidFill>
              <a:schemeClr val="tx2">
                <a:lumMod val="50000"/>
                <a:lumOff val="50000"/>
              </a:schemeClr>
            </a:solidFill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1BB624C1-80BF-9247-8859-31C0361D4CC7}"/>
              </a:ext>
            </a:extLst>
          </p:cNvPr>
          <p:cNvSpPr/>
          <p:nvPr/>
        </p:nvSpPr>
        <p:spPr>
          <a:xfrm>
            <a:off x="3957637" y="4143375"/>
            <a:ext cx="2764632" cy="228600"/>
          </a:xfrm>
          <a:prstGeom prst="rect">
            <a:avLst/>
          </a:prstGeom>
          <a:noFill/>
          <a:ln>
            <a:solidFill>
              <a:schemeClr val="tx2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446BBE2-CF6B-4D4E-90FB-A66D67406519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2175737" y="2806199"/>
            <a:ext cx="1760468" cy="495384"/>
          </a:xfrm>
          <a:prstGeom prst="straightConnector1">
            <a:avLst/>
          </a:prstGeom>
          <a:ln w="25400">
            <a:solidFill>
              <a:schemeClr val="tx2">
                <a:lumMod val="50000"/>
                <a:lumOff val="50000"/>
              </a:schemeClr>
            </a:solidFill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DDFAC834-4CDE-BC40-8358-AFBCCBC7C032}"/>
              </a:ext>
            </a:extLst>
          </p:cNvPr>
          <p:cNvSpPr/>
          <p:nvPr/>
        </p:nvSpPr>
        <p:spPr>
          <a:xfrm>
            <a:off x="3936205" y="2691898"/>
            <a:ext cx="2764632" cy="228600"/>
          </a:xfrm>
          <a:prstGeom prst="rect">
            <a:avLst/>
          </a:prstGeom>
          <a:noFill/>
          <a:ln>
            <a:solidFill>
              <a:schemeClr val="tx2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00300" y="1188693"/>
            <a:ext cx="6003608" cy="837009"/>
          </a:xfrm>
        </p:spPr>
        <p:txBody>
          <a:bodyPr/>
          <a:lstStyle/>
          <a:p>
            <a:r>
              <a:rPr lang="en-US" dirty="0" err="1"/>
              <a:t>RegexTests.java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2332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0758C18-EBCC-A145-9EBD-CB2117A46917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2021681" y="271572"/>
            <a:ext cx="6215063" cy="452933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3F3210-3A51-014C-A829-7939D733A84B}"/>
              </a:ext>
            </a:extLst>
          </p:cNvPr>
          <p:cNvSpPr txBox="1"/>
          <p:nvPr/>
        </p:nvSpPr>
        <p:spPr>
          <a:xfrm>
            <a:off x="327868" y="2978417"/>
            <a:ext cx="1847869" cy="646331"/>
          </a:xfrm>
          <a:prstGeom prst="rect">
            <a:avLst/>
          </a:prstGeom>
          <a:solidFill>
            <a:schemeClr val="accent3"/>
          </a:solidFill>
          <a:ln>
            <a:solidFill>
              <a:schemeClr val="tx2">
                <a:lumMod val="50000"/>
                <a:lumOff val="50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</a:rPr>
              <a:t>Invalid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Test Cases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263A338-D1D2-B64B-BFFB-FA1A9E1C2422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75737" y="3301583"/>
            <a:ext cx="1760468" cy="1106111"/>
          </a:xfrm>
          <a:prstGeom prst="straightConnector1">
            <a:avLst/>
          </a:prstGeom>
          <a:ln w="25400">
            <a:solidFill>
              <a:schemeClr val="accent3"/>
            </a:solidFill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1BB624C1-80BF-9247-8859-31C0361D4CC7}"/>
              </a:ext>
            </a:extLst>
          </p:cNvPr>
          <p:cNvSpPr/>
          <p:nvPr/>
        </p:nvSpPr>
        <p:spPr>
          <a:xfrm>
            <a:off x="3943349" y="4336259"/>
            <a:ext cx="2764632" cy="228600"/>
          </a:xfrm>
          <a:prstGeom prst="rect">
            <a:avLst/>
          </a:prstGeom>
          <a:noFill/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446BBE2-CF6B-4D4E-90FB-A66D67406519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2175737" y="2978417"/>
            <a:ext cx="1760468" cy="323166"/>
          </a:xfrm>
          <a:prstGeom prst="straightConnector1">
            <a:avLst/>
          </a:prstGeom>
          <a:ln w="25400">
            <a:solidFill>
              <a:schemeClr val="accent3"/>
            </a:solidFill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DDFAC834-4CDE-BC40-8358-AFBCCBC7C032}"/>
              </a:ext>
            </a:extLst>
          </p:cNvPr>
          <p:cNvSpPr/>
          <p:nvPr/>
        </p:nvSpPr>
        <p:spPr>
          <a:xfrm>
            <a:off x="3936205" y="2884784"/>
            <a:ext cx="2507458" cy="228600"/>
          </a:xfrm>
          <a:prstGeom prst="rect">
            <a:avLst/>
          </a:prstGeom>
          <a:noFill/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DF365DF-87F7-334D-8571-5C22CAE31F95}"/>
              </a:ext>
            </a:extLst>
          </p:cNvPr>
          <p:cNvSpPr txBox="1">
            <a:spLocks/>
          </p:cNvSpPr>
          <p:nvPr/>
        </p:nvSpPr>
        <p:spPr bwMode="auto">
          <a:xfrm>
            <a:off x="2400300" y="1188693"/>
            <a:ext cx="6003608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600" b="0" kern="1200">
                <a:solidFill>
                  <a:schemeClr val="accent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9pPr>
          </a:lstStyle>
          <a:p>
            <a:pPr defTabSz="914400"/>
            <a:r>
              <a:rPr lang="en-US"/>
              <a:t>RegexTests.java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2590883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WCOE-Slide-Deck-2015-HD-Standard-Fonts" id="{EF87D30A-8610-C141-AA57-86C0E1204492}" vid="{73BCB3BA-37E4-8C49-8B16-26C1C1A39E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PNE Theme Slide Deck</Template>
  <TotalTime>10692</TotalTime>
  <Words>78</Words>
  <Application>Microsoft Macintosh PowerPoint</Application>
  <PresentationFormat>On-screen Show (16:9)</PresentationFormat>
  <Paragraphs>25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Cambria</vt:lpstr>
      <vt:lpstr>Rockwell</vt:lpstr>
      <vt:lpstr>Wingdings</vt:lpstr>
      <vt:lpstr>PNE Theme Slide Deck</vt:lpstr>
      <vt:lpstr>Interpreter Project</vt:lpstr>
      <vt:lpstr>Regex Part 1</vt:lpstr>
      <vt:lpstr>Regex Part 2</vt:lpstr>
      <vt:lpstr>Regex Part 2</vt:lpstr>
      <vt:lpstr>Regex Part 2</vt:lpstr>
      <vt:lpstr>Regex Part 3</vt:lpstr>
      <vt:lpstr>Regex.java</vt:lpstr>
      <vt:lpstr>RegexTests.java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Commitment to Diversity and Inclusion </dc:title>
  <dc:creator>Taylor, Curtis</dc:creator>
  <cp:lastModifiedBy>Dobbins, Peter J</cp:lastModifiedBy>
  <cp:revision>122</cp:revision>
  <cp:lastPrinted>2018-12-14T17:35:19Z</cp:lastPrinted>
  <dcterms:created xsi:type="dcterms:W3CDTF">2018-12-09T21:35:01Z</dcterms:created>
  <dcterms:modified xsi:type="dcterms:W3CDTF">2020-09-10T19:47:10Z</dcterms:modified>
</cp:coreProperties>
</file>

<file path=docProps/thumbnail.jpeg>
</file>